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67" autoAdjust="0"/>
    <p:restoredTop sz="94660"/>
  </p:normalViewPr>
  <p:slideViewPr>
    <p:cSldViewPr snapToGrid="0">
      <p:cViewPr varScale="1">
        <p:scale>
          <a:sx n="145" d="100"/>
          <a:sy n="145" d="100"/>
        </p:scale>
        <p:origin x="1098"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132655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983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dbce2cd89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dbce2cd89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30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bce2cd89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bce2cd89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547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bce2cd89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dbce2cd89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45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dbce2cd89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dbce2cd89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69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bce2cd89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bce2cd89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134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bce2cd89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bce2cd89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514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bce2cd89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bce2cd89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98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bce2cd89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bce2cd89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94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bce2cd89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bce2cd89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82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bce2cd899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bce2cd89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20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bce2cd8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bce2cd8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web uygulamamıza girerken sisteme önce kayıt olmamız gerekmektedir, ad soyad kullanıcı adı mail adresi ve şifremizi belirledikten sonra sisteme kolaylıkla kayıt olabilirsiniz.</a:t>
            </a:r>
            <a:br>
              <a:rPr lang="tr"/>
            </a:br>
            <a:endParaRPr/>
          </a:p>
        </p:txBody>
      </p:sp>
    </p:spTree>
    <p:extLst>
      <p:ext uri="{BB962C8B-B14F-4D97-AF65-F5344CB8AC3E}">
        <p14:creationId xmlns:p14="http://schemas.microsoft.com/office/powerpoint/2010/main" val="3772127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dbce2cd89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dbce2cd89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81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bce2cd89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bce2cd89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249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bce2cd89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bce2cd89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sitemize giriş yaptıktan sonra karşımıza bu ekran gelmekte, buradan yeni bir meeting oluşturabilir yada dilerseniz mevcut bir meetinge bağlantı koduyla katılabilirsiniz.</a:t>
            </a:r>
            <a:endParaRPr/>
          </a:p>
        </p:txBody>
      </p:sp>
    </p:spTree>
    <p:extLst>
      <p:ext uri="{BB962C8B-B14F-4D97-AF65-F5344CB8AC3E}">
        <p14:creationId xmlns:p14="http://schemas.microsoft.com/office/powerpoint/2010/main" val="2918033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dbce2cd89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dbce2cd8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bir meeting oluşturduktan sonra yada bir meetinge katıldıktan sonra böyle bir popout mesajı görmekteyiz, bu butona tıklamadan oturuma katılamıyoruz maalesef. </a:t>
            </a:r>
            <a:endParaRPr/>
          </a:p>
        </p:txBody>
      </p:sp>
    </p:spTree>
    <p:extLst>
      <p:ext uri="{BB962C8B-B14F-4D97-AF65-F5344CB8AC3E}">
        <p14:creationId xmlns:p14="http://schemas.microsoft.com/office/powerpoint/2010/main" val="259139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bce2cd89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bce2cd89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ve yeni bir oturumun içerisindeyiz bu oturum sayesinde bağlantı linkini paylaşarak arkadaşlarımızı davet edebilir. kameramızı açıp görüntülü konuşabilir. görüşmeyi kayıt edebilir, kameranızı değiştireiblir ekranınızı paylaşabilir ve en sonunda chat kısmıdna birbirinizle yazılı olarak konuşabilirsiniz.</a:t>
            </a:r>
            <a:endParaRPr/>
          </a:p>
        </p:txBody>
      </p:sp>
    </p:spTree>
    <p:extLst>
      <p:ext uri="{BB962C8B-B14F-4D97-AF65-F5344CB8AC3E}">
        <p14:creationId xmlns:p14="http://schemas.microsoft.com/office/powerpoint/2010/main" val="202638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bce2cd8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bce2cd8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959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bce2cd89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bce2cd89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962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48280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SURA 1.0</a:t>
            </a:r>
            <a:endParaRPr/>
          </a:p>
        </p:txBody>
      </p:sp>
      <p:sp>
        <p:nvSpPr>
          <p:cNvPr id="55" name="Google Shape;55;p13"/>
          <p:cNvSpPr txBox="1">
            <a:spLocks noGrp="1"/>
          </p:cNvSpPr>
          <p:nvPr>
            <p:ph type="subTitle" idx="1"/>
          </p:nvPr>
        </p:nvSpPr>
        <p:spPr>
          <a:xfrm>
            <a:off x="311700" y="2692625"/>
            <a:ext cx="8520600" cy="792600"/>
          </a:xfrm>
          <a:prstGeom prst="rect">
            <a:avLst/>
          </a:prstGeom>
        </p:spPr>
        <p:txBody>
          <a:bodyPr spcFirstLastPara="1" wrap="square" lIns="91425" tIns="91425" rIns="91425" bIns="91425" anchor="t" anchorCtr="0">
            <a:normAutofit fontScale="40000" lnSpcReduction="20000"/>
          </a:bodyPr>
          <a:lstStyle/>
          <a:p>
            <a:pPr marL="0" lvl="0" indent="0" algn="ctr" rtl="0">
              <a:spcBef>
                <a:spcPts val="0"/>
              </a:spcBef>
              <a:spcAft>
                <a:spcPts val="0"/>
              </a:spcAft>
              <a:buNone/>
            </a:pPr>
            <a:r>
              <a:rPr lang="tr">
                <a:solidFill>
                  <a:srgbClr val="FF0000"/>
                </a:solidFill>
              </a:rPr>
              <a:t>S</a:t>
            </a:r>
            <a:r>
              <a:rPr lang="tr"/>
              <a:t>ami HAJ ALİ -  190706802</a:t>
            </a:r>
            <a:br>
              <a:rPr lang="tr"/>
            </a:br>
            <a:r>
              <a:rPr lang="tr">
                <a:solidFill>
                  <a:srgbClr val="FF0000"/>
                </a:solidFill>
              </a:rPr>
              <a:t>Ü</a:t>
            </a:r>
            <a:r>
              <a:rPr lang="tr"/>
              <a:t>mit Boz - 170706015</a:t>
            </a:r>
            <a:br>
              <a:rPr lang="tr"/>
            </a:br>
            <a:r>
              <a:rPr lang="tr">
                <a:solidFill>
                  <a:srgbClr val="FF0000"/>
                </a:solidFill>
              </a:rPr>
              <a:t>R</a:t>
            </a:r>
            <a:r>
              <a:rPr lang="tr"/>
              <a:t>ecai Can Serdar- 170706306</a:t>
            </a:r>
            <a:br>
              <a:rPr lang="tr"/>
            </a:br>
            <a:r>
              <a:rPr lang="tr">
                <a:solidFill>
                  <a:srgbClr val="FF0000"/>
                </a:solidFill>
              </a:rPr>
              <a:t>A</a:t>
            </a:r>
            <a:r>
              <a:rPr lang="tr"/>
              <a:t>hmet Savaş - 160706015</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1" y="0"/>
            <a:ext cx="9143999" cy="5143501"/>
          </a:xfrm>
          <a:prstGeom prst="rect">
            <a:avLst/>
          </a:prstGeom>
          <a:noFill/>
          <a:ln>
            <a:noFill/>
          </a:ln>
        </p:spPr>
      </p:pic>
      <p:sp>
        <p:nvSpPr>
          <p:cNvPr id="121" name="Google Shape;121;p22"/>
          <p:cNvSpPr txBox="1"/>
          <p:nvPr/>
        </p:nvSpPr>
        <p:spPr>
          <a:xfrm>
            <a:off x="3268625" y="558925"/>
            <a:ext cx="498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chemeClr val="dk1"/>
                </a:solidFill>
              </a:rPr>
              <a:t>We can share meeting link with this button.</a:t>
            </a:r>
            <a:endParaRPr>
              <a:solidFill>
                <a:schemeClr val="dk1"/>
              </a:solidFill>
            </a:endParaRPr>
          </a:p>
        </p:txBody>
      </p:sp>
      <p:sp>
        <p:nvSpPr>
          <p:cNvPr id="122" name="Google Shape;122;p22"/>
          <p:cNvSpPr/>
          <p:nvPr/>
        </p:nvSpPr>
        <p:spPr>
          <a:xfrm>
            <a:off x="2971475" y="4810975"/>
            <a:ext cx="905700" cy="290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2271075" y="810625"/>
            <a:ext cx="870300" cy="1485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p:cNvPicPr preferRelativeResize="0"/>
          <p:nvPr/>
        </p:nvPicPr>
        <p:blipFill>
          <a:blip r:embed="rId3">
            <a:alphaModFix/>
          </a:blip>
          <a:stretch>
            <a:fillRect/>
          </a:stretch>
        </p:blipFill>
        <p:spPr>
          <a:xfrm>
            <a:off x="0" y="769037"/>
            <a:ext cx="9144000" cy="3605425"/>
          </a:xfrm>
          <a:prstGeom prst="rect">
            <a:avLst/>
          </a:prstGeom>
          <a:noFill/>
          <a:ln>
            <a:noFill/>
          </a:ln>
        </p:spPr>
      </p:pic>
      <p:sp>
        <p:nvSpPr>
          <p:cNvPr id="129" name="Google Shape;129;p23"/>
          <p:cNvSpPr txBox="1"/>
          <p:nvPr/>
        </p:nvSpPr>
        <p:spPr>
          <a:xfrm>
            <a:off x="764100" y="191025"/>
            <a:ext cx="488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chemeClr val="dk1"/>
                </a:solidFill>
              </a:rPr>
              <a:t>Join with sharing code</a:t>
            </a:r>
            <a:endParaRPr>
              <a:solidFill>
                <a:schemeClr val="dk1"/>
              </a:solidFill>
            </a:endParaRPr>
          </a:p>
        </p:txBody>
      </p:sp>
      <p:sp>
        <p:nvSpPr>
          <p:cNvPr id="130" name="Google Shape;130;p23"/>
          <p:cNvSpPr/>
          <p:nvPr/>
        </p:nvSpPr>
        <p:spPr>
          <a:xfrm>
            <a:off x="3346450" y="2101275"/>
            <a:ext cx="247500" cy="254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4"/>
          <p:cNvPicPr preferRelativeResize="0"/>
          <p:nvPr/>
        </p:nvPicPr>
        <p:blipFill>
          <a:blip r:embed="rId3">
            <a:alphaModFix/>
          </a:blip>
          <a:stretch>
            <a:fillRect/>
          </a:stretch>
        </p:blipFill>
        <p:spPr>
          <a:xfrm>
            <a:off x="2290750" y="1814500"/>
            <a:ext cx="4562475" cy="1514475"/>
          </a:xfrm>
          <a:prstGeom prst="rect">
            <a:avLst/>
          </a:prstGeom>
          <a:noFill/>
          <a:ln>
            <a:noFill/>
          </a:ln>
        </p:spPr>
      </p:pic>
      <p:sp>
        <p:nvSpPr>
          <p:cNvPr id="136" name="Google Shape;136;p24"/>
          <p:cNvSpPr txBox="1"/>
          <p:nvPr/>
        </p:nvSpPr>
        <p:spPr>
          <a:xfrm>
            <a:off x="2348900" y="3770950"/>
            <a:ext cx="454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chemeClr val="dk1"/>
                </a:solidFill>
              </a:rPr>
              <a:t>We can record all meeting </a:t>
            </a:r>
            <a:endParaRPr>
              <a:solidFill>
                <a:schemeClr val="dk1"/>
              </a:solidFill>
            </a:endParaRPr>
          </a:p>
        </p:txBody>
      </p:sp>
      <p:sp>
        <p:nvSpPr>
          <p:cNvPr id="137" name="Google Shape;137;p24"/>
          <p:cNvSpPr/>
          <p:nvPr/>
        </p:nvSpPr>
        <p:spPr>
          <a:xfrm>
            <a:off x="4458738" y="997575"/>
            <a:ext cx="226500" cy="12453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3" name="Google Shape;14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4" name="Google Shape;144;p25"/>
          <p:cNvPicPr preferRelativeResize="0"/>
          <p:nvPr/>
        </p:nvPicPr>
        <p:blipFill>
          <a:blip r:embed="rId3">
            <a:alphaModFix/>
          </a:blip>
          <a:stretch>
            <a:fillRect/>
          </a:stretch>
        </p:blipFill>
        <p:spPr>
          <a:xfrm>
            <a:off x="0" y="-1"/>
            <a:ext cx="9144001" cy="5143500"/>
          </a:xfrm>
          <a:prstGeom prst="rect">
            <a:avLst/>
          </a:prstGeom>
          <a:noFill/>
          <a:ln>
            <a:noFill/>
          </a:ln>
        </p:spPr>
      </p:pic>
      <p:sp>
        <p:nvSpPr>
          <p:cNvPr id="2" name="Yukarı Ok 1"/>
          <p:cNvSpPr/>
          <p:nvPr/>
        </p:nvSpPr>
        <p:spPr>
          <a:xfrm>
            <a:off x="8896052" y="313456"/>
            <a:ext cx="184196" cy="17850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Mobile Part</a:t>
            </a:r>
            <a:endParaRPr/>
          </a:p>
          <a:p>
            <a:pPr marL="0" lvl="0" indent="0" algn="l" rtl="0">
              <a:spcBef>
                <a:spcPts val="0"/>
              </a:spcBef>
              <a:spcAft>
                <a:spcPts val="0"/>
              </a:spcAft>
              <a:buNone/>
            </a:pPr>
            <a:endParaRPr/>
          </a:p>
        </p:txBody>
      </p:sp>
      <p:sp>
        <p:nvSpPr>
          <p:cNvPr id="150" name="Google Shape;150;p26"/>
          <p:cNvSpPr txBox="1">
            <a:spLocks noGrp="1"/>
          </p:cNvSpPr>
          <p:nvPr>
            <p:ph type="body" idx="1"/>
          </p:nvPr>
        </p:nvSpPr>
        <p:spPr>
          <a:xfrm>
            <a:off x="311700" y="1152475"/>
            <a:ext cx="3402600" cy="1747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solidFill>
                  <a:schemeClr val="dk1"/>
                </a:solidFill>
              </a:rPr>
              <a:t>Mobile application of our project works on İOS - Android and Windows devices.</a:t>
            </a:r>
            <a:endParaRPr>
              <a:solidFill>
                <a:schemeClr val="dk1"/>
              </a:solidFill>
            </a:endParaRPr>
          </a:p>
        </p:txBody>
      </p:sp>
      <p:pic>
        <p:nvPicPr>
          <p:cNvPr id="151" name="Google Shape;151;p26"/>
          <p:cNvPicPr preferRelativeResize="0"/>
          <p:nvPr/>
        </p:nvPicPr>
        <p:blipFill>
          <a:blip r:embed="rId3">
            <a:alphaModFix/>
          </a:blip>
          <a:stretch>
            <a:fillRect/>
          </a:stretch>
        </p:blipFill>
        <p:spPr>
          <a:xfrm>
            <a:off x="3986905" y="0"/>
            <a:ext cx="5157090"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262175" y="445025"/>
            <a:ext cx="7598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Mobile Part Home Screen</a:t>
            </a:r>
            <a:endParaRPr/>
          </a:p>
        </p:txBody>
      </p:sp>
      <p:sp>
        <p:nvSpPr>
          <p:cNvPr id="157" name="Google Shape;157;p27"/>
          <p:cNvSpPr txBox="1">
            <a:spLocks noGrp="1"/>
          </p:cNvSpPr>
          <p:nvPr>
            <p:ph type="body" idx="1"/>
          </p:nvPr>
        </p:nvSpPr>
        <p:spPr>
          <a:xfrm>
            <a:off x="311700" y="1152475"/>
            <a:ext cx="3586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solidFill>
                  <a:schemeClr val="dk1"/>
                </a:solidFill>
              </a:rPr>
              <a:t>The application is a mobile friendly, which fits on any size of device screen like Tablets and Mobile phones.</a:t>
            </a:r>
            <a:endParaRPr>
              <a:solidFill>
                <a:schemeClr val="dk1"/>
              </a:solidFill>
            </a:endParaRPr>
          </a:p>
        </p:txBody>
      </p:sp>
      <p:pic>
        <p:nvPicPr>
          <p:cNvPr id="158" name="Google Shape;158;p27"/>
          <p:cNvPicPr preferRelativeResize="0"/>
          <p:nvPr/>
        </p:nvPicPr>
        <p:blipFill>
          <a:blip r:embed="rId3">
            <a:alphaModFix/>
          </a:blip>
          <a:stretch>
            <a:fillRect/>
          </a:stretch>
        </p:blipFill>
        <p:spPr>
          <a:xfrm>
            <a:off x="4041388" y="0"/>
            <a:ext cx="5102624"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445025"/>
            <a:ext cx="339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Mobile Camera</a:t>
            </a:r>
            <a:endParaRPr/>
          </a:p>
        </p:txBody>
      </p:sp>
      <p:sp>
        <p:nvSpPr>
          <p:cNvPr id="164" name="Google Shape;164;p28"/>
          <p:cNvSpPr txBox="1">
            <a:spLocks noGrp="1"/>
          </p:cNvSpPr>
          <p:nvPr>
            <p:ph type="body" idx="1"/>
          </p:nvPr>
        </p:nvSpPr>
        <p:spPr>
          <a:xfrm>
            <a:off x="311700" y="1152475"/>
            <a:ext cx="339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solidFill>
                  <a:schemeClr val="dk1"/>
                </a:solidFill>
              </a:rPr>
              <a:t>All functionality of our application is same with the mobile versions.</a:t>
            </a:r>
            <a:endParaRPr>
              <a:solidFill>
                <a:schemeClr val="dk1"/>
              </a:solidFill>
            </a:endParaRPr>
          </a:p>
        </p:txBody>
      </p:sp>
      <p:pic>
        <p:nvPicPr>
          <p:cNvPr id="165" name="Google Shape;165;p28"/>
          <p:cNvPicPr preferRelativeResize="0"/>
          <p:nvPr/>
        </p:nvPicPr>
        <p:blipFill>
          <a:blip r:embed="rId3">
            <a:alphaModFix/>
          </a:blip>
          <a:stretch>
            <a:fillRect/>
          </a:stretch>
        </p:blipFill>
        <p:spPr>
          <a:xfrm>
            <a:off x="4014095" y="0"/>
            <a:ext cx="5129912"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445025"/>
            <a:ext cx="3716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Mobile Meeting</a:t>
            </a:r>
            <a:endParaRPr/>
          </a:p>
        </p:txBody>
      </p:sp>
      <p:sp>
        <p:nvSpPr>
          <p:cNvPr id="171" name="Google Shape;171;p29"/>
          <p:cNvSpPr txBox="1">
            <a:spLocks noGrp="1"/>
          </p:cNvSpPr>
          <p:nvPr>
            <p:ph type="body" idx="1"/>
          </p:nvPr>
        </p:nvSpPr>
        <p:spPr>
          <a:xfrm>
            <a:off x="311700" y="1152475"/>
            <a:ext cx="3716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solidFill>
                  <a:schemeClr val="dk1"/>
                </a:solidFill>
              </a:rPr>
              <a:t>Meetings can be performed on mobile devices with the same performance as web application.</a:t>
            </a:r>
            <a:endParaRPr>
              <a:solidFill>
                <a:schemeClr val="dk1"/>
              </a:solidFill>
            </a:endParaRPr>
          </a:p>
        </p:txBody>
      </p:sp>
      <p:pic>
        <p:nvPicPr>
          <p:cNvPr id="172" name="Google Shape;172;p29"/>
          <p:cNvPicPr preferRelativeResize="0"/>
          <p:nvPr/>
        </p:nvPicPr>
        <p:blipFill>
          <a:blip r:embed="rId3">
            <a:alphaModFix/>
          </a:blip>
          <a:stretch>
            <a:fillRect/>
          </a:stretch>
        </p:blipFill>
        <p:spPr>
          <a:xfrm>
            <a:off x="3999746" y="0"/>
            <a:ext cx="5115958"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445025"/>
            <a:ext cx="349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Chatting on Mobile	</a:t>
            </a:r>
            <a:endParaRPr/>
          </a:p>
        </p:txBody>
      </p:sp>
      <p:sp>
        <p:nvSpPr>
          <p:cNvPr id="178" name="Google Shape;178;p30"/>
          <p:cNvSpPr txBox="1">
            <a:spLocks noGrp="1"/>
          </p:cNvSpPr>
          <p:nvPr>
            <p:ph type="body" idx="1"/>
          </p:nvPr>
        </p:nvSpPr>
        <p:spPr>
          <a:xfrm>
            <a:off x="311700" y="1152475"/>
            <a:ext cx="3493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solidFill>
                  <a:schemeClr val="dk1"/>
                </a:solidFill>
              </a:rPr>
              <a:t>Our mobile web view also allows you to chat with others. </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1200"/>
              </a:spcAft>
              <a:buNone/>
            </a:pPr>
            <a:r>
              <a:rPr lang="tr">
                <a:solidFill>
                  <a:schemeClr val="dk1"/>
                </a:solidFill>
              </a:rPr>
              <a:t>In the end, most of the functions of our web app works on mobiles. </a:t>
            </a:r>
            <a:endParaRPr>
              <a:solidFill>
                <a:schemeClr val="dk1"/>
              </a:solidFill>
            </a:endParaRPr>
          </a:p>
        </p:txBody>
      </p:sp>
      <p:pic>
        <p:nvPicPr>
          <p:cNvPr id="179" name="Google Shape;179;p30"/>
          <p:cNvPicPr preferRelativeResize="0"/>
          <p:nvPr/>
        </p:nvPicPr>
        <p:blipFill>
          <a:blip r:embed="rId3">
            <a:alphaModFix/>
          </a:blip>
          <a:stretch>
            <a:fillRect/>
          </a:stretch>
        </p:blipFill>
        <p:spPr>
          <a:xfrm>
            <a:off x="3889445" y="0"/>
            <a:ext cx="525456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body" idx="1"/>
          </p:nvPr>
        </p:nvSpPr>
        <p:spPr>
          <a:xfrm>
            <a:off x="311700" y="863550"/>
            <a:ext cx="8520600" cy="34164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tr" sz="4800">
                <a:solidFill>
                  <a:schemeClr val="dk1"/>
                </a:solidFill>
              </a:rPr>
              <a:t>THANK YOU FOR LISTENING..</a:t>
            </a:r>
            <a:endParaRPr sz="4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Starting </a:t>
            </a:r>
            <a:endParaRPr/>
          </a:p>
        </p:txBody>
      </p:sp>
      <p:pic>
        <p:nvPicPr>
          <p:cNvPr id="61" name="Google Shape;61;p14"/>
          <p:cNvPicPr preferRelativeResize="0"/>
          <p:nvPr/>
        </p:nvPicPr>
        <p:blipFill>
          <a:blip r:embed="rId3">
            <a:alphaModFix/>
          </a:blip>
          <a:stretch>
            <a:fillRect/>
          </a:stretch>
        </p:blipFill>
        <p:spPr>
          <a:xfrm>
            <a:off x="3063450" y="169100"/>
            <a:ext cx="5327501" cy="4811675"/>
          </a:xfrm>
          <a:prstGeom prst="rect">
            <a:avLst/>
          </a:prstGeom>
          <a:noFill/>
          <a:ln>
            <a:noFill/>
          </a:ln>
        </p:spPr>
      </p:pic>
      <p:sp>
        <p:nvSpPr>
          <p:cNvPr id="62" name="Google Shape;62;p14"/>
          <p:cNvSpPr txBox="1"/>
          <p:nvPr/>
        </p:nvSpPr>
        <p:spPr>
          <a:xfrm>
            <a:off x="466950" y="1337175"/>
            <a:ext cx="245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endParaRPr>
          </a:p>
        </p:txBody>
      </p:sp>
      <p:sp>
        <p:nvSpPr>
          <p:cNvPr id="63" name="Google Shape;63;p14"/>
          <p:cNvSpPr txBox="1"/>
          <p:nvPr/>
        </p:nvSpPr>
        <p:spPr>
          <a:xfrm>
            <a:off x="382050" y="1301800"/>
            <a:ext cx="1889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chemeClr val="dk1"/>
                </a:solidFill>
              </a:rPr>
              <a:t>As we join the our web application, firstly we need to register to SARU</a:t>
            </a:r>
            <a:endParaRPr>
              <a:solidFill>
                <a:schemeClr val="dk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630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Register</a:t>
            </a:r>
            <a:endParaRPr/>
          </a:p>
        </p:txBody>
      </p:sp>
      <p:pic>
        <p:nvPicPr>
          <p:cNvPr id="69" name="Google Shape;69;p15"/>
          <p:cNvPicPr preferRelativeResize="0"/>
          <p:nvPr/>
        </p:nvPicPr>
        <p:blipFill>
          <a:blip r:embed="rId3">
            <a:alphaModFix/>
          </a:blip>
          <a:stretch>
            <a:fillRect/>
          </a:stretch>
        </p:blipFill>
        <p:spPr>
          <a:xfrm>
            <a:off x="3062300" y="152137"/>
            <a:ext cx="5272224" cy="4711926"/>
          </a:xfrm>
          <a:prstGeom prst="rect">
            <a:avLst/>
          </a:prstGeom>
          <a:noFill/>
          <a:ln>
            <a:noFill/>
          </a:ln>
        </p:spPr>
      </p:pic>
      <p:sp>
        <p:nvSpPr>
          <p:cNvPr id="70" name="Google Shape;70;p15"/>
          <p:cNvSpPr txBox="1"/>
          <p:nvPr/>
        </p:nvSpPr>
        <p:spPr>
          <a:xfrm>
            <a:off x="545325" y="1462500"/>
            <a:ext cx="2144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chemeClr val="dk1"/>
                </a:solidFill>
              </a:rPr>
              <a:t>To be able to register, you need to pick a unique username where two users can’t hold the same username.</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2904400" y="665050"/>
            <a:ext cx="5719976" cy="3530125"/>
          </a:xfrm>
          <a:prstGeom prst="rect">
            <a:avLst/>
          </a:prstGeom>
          <a:noFill/>
          <a:ln>
            <a:noFill/>
          </a:ln>
        </p:spPr>
      </p:pic>
      <p:sp>
        <p:nvSpPr>
          <p:cNvPr id="76" name="Google Shape;76;p16"/>
          <p:cNvSpPr txBox="1"/>
          <p:nvPr/>
        </p:nvSpPr>
        <p:spPr>
          <a:xfrm>
            <a:off x="410350" y="884375"/>
            <a:ext cx="222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chemeClr val="dk1"/>
                </a:solidFill>
              </a:rPr>
              <a:t>Now we can join with our username and password on SARU</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0" y="1665475"/>
            <a:ext cx="9144000" cy="2619050"/>
          </a:xfrm>
          <a:prstGeom prst="rect">
            <a:avLst/>
          </a:prstGeom>
          <a:noFill/>
          <a:ln>
            <a:noFill/>
          </a:ln>
        </p:spPr>
      </p:pic>
      <p:sp>
        <p:nvSpPr>
          <p:cNvPr id="82" name="Google Shape;82;p17"/>
          <p:cNvSpPr txBox="1"/>
          <p:nvPr/>
        </p:nvSpPr>
        <p:spPr>
          <a:xfrm>
            <a:off x="1030950" y="558925"/>
            <a:ext cx="708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500">
                <a:solidFill>
                  <a:schemeClr val="dk1"/>
                </a:solidFill>
              </a:rPr>
              <a:t>After we join the SARU, we can see the this interface.</a:t>
            </a:r>
            <a:endParaRPr sz="15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2016350" y="934100"/>
            <a:ext cx="4869275" cy="1637650"/>
          </a:xfrm>
          <a:prstGeom prst="rect">
            <a:avLst/>
          </a:prstGeom>
          <a:noFill/>
          <a:ln>
            <a:noFill/>
          </a:ln>
        </p:spPr>
      </p:pic>
      <p:sp>
        <p:nvSpPr>
          <p:cNvPr id="88" name="Google Shape;88;p18"/>
          <p:cNvSpPr txBox="1"/>
          <p:nvPr/>
        </p:nvSpPr>
        <p:spPr>
          <a:xfrm>
            <a:off x="1935038" y="2759225"/>
            <a:ext cx="5031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chemeClr val="dk1"/>
                </a:solidFill>
              </a:rPr>
              <a:t>One the important features is pre-viewing where it allows you to check you camera and audio before joining. </a:t>
            </a:r>
            <a:endParaRPr>
              <a:solidFill>
                <a:schemeClr val="dk1"/>
              </a:solidFill>
            </a:endParaRPr>
          </a:p>
        </p:txBody>
      </p:sp>
      <p:sp>
        <p:nvSpPr>
          <p:cNvPr id="89" name="Google Shape;89;p18"/>
          <p:cNvSpPr/>
          <p:nvPr/>
        </p:nvSpPr>
        <p:spPr>
          <a:xfrm>
            <a:off x="6968875" y="2023475"/>
            <a:ext cx="863100" cy="474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txBox="1"/>
          <p:nvPr/>
        </p:nvSpPr>
        <p:spPr>
          <a:xfrm>
            <a:off x="632100" y="384225"/>
            <a:ext cx="1450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600" b="1">
                <a:solidFill>
                  <a:schemeClr val="dk1"/>
                </a:solidFill>
              </a:rPr>
              <a:t>Functionality</a:t>
            </a:r>
            <a:endParaRPr sz="16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26" name="Picture 2" descr="https://cdn.discordapp.com/attachments/816949603160162327/852111522489827338/slide_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 y="0"/>
            <a:ext cx="9148275"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Yukarı Ok 2"/>
          <p:cNvSpPr/>
          <p:nvPr/>
        </p:nvSpPr>
        <p:spPr>
          <a:xfrm>
            <a:off x="59206" y="1638026"/>
            <a:ext cx="144725" cy="5723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Aşağı Ok 3"/>
          <p:cNvSpPr/>
          <p:nvPr/>
        </p:nvSpPr>
        <p:spPr>
          <a:xfrm>
            <a:off x="4979863" y="3671440"/>
            <a:ext cx="203930" cy="10262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4" name="Google Shape;104;p20"/>
          <p:cNvPicPr preferRelativeResize="0"/>
          <p:nvPr/>
        </p:nvPicPr>
        <p:blipFill>
          <a:blip r:embed="rId3">
            <a:alphaModFix/>
          </a:blip>
          <a:stretch>
            <a:fillRect/>
          </a:stretch>
        </p:blipFill>
        <p:spPr>
          <a:xfrm>
            <a:off x="0" y="260444"/>
            <a:ext cx="9144000" cy="4622613"/>
          </a:xfrm>
          <a:prstGeom prst="rect">
            <a:avLst/>
          </a:prstGeom>
          <a:noFill/>
          <a:ln>
            <a:noFill/>
          </a:ln>
        </p:spPr>
      </p:pic>
      <p:sp>
        <p:nvSpPr>
          <p:cNvPr id="105" name="Google Shape;105;p20"/>
          <p:cNvSpPr txBox="1"/>
          <p:nvPr/>
        </p:nvSpPr>
        <p:spPr>
          <a:xfrm>
            <a:off x="2837050" y="2320575"/>
            <a:ext cx="39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chemeClr val="dk1"/>
                </a:solidFill>
              </a:rPr>
              <a:t>You can send messages</a:t>
            </a:r>
            <a:endParaRPr>
              <a:solidFill>
                <a:schemeClr val="dk1"/>
              </a:solidFill>
            </a:endParaRPr>
          </a:p>
        </p:txBody>
      </p:sp>
      <p:sp>
        <p:nvSpPr>
          <p:cNvPr id="106" name="Google Shape;106;p20"/>
          <p:cNvSpPr/>
          <p:nvPr/>
        </p:nvSpPr>
        <p:spPr>
          <a:xfrm>
            <a:off x="4902950" y="3601150"/>
            <a:ext cx="233400" cy="735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2" name="Google Shape;11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3" name="Google Shape;113;p21"/>
          <p:cNvPicPr preferRelativeResize="0"/>
          <p:nvPr/>
        </p:nvPicPr>
        <p:blipFill>
          <a:blip r:embed="rId3">
            <a:alphaModFix/>
          </a:blip>
          <a:stretch>
            <a:fillRect/>
          </a:stretch>
        </p:blipFill>
        <p:spPr>
          <a:xfrm>
            <a:off x="0" y="171925"/>
            <a:ext cx="9143999" cy="4971574"/>
          </a:xfrm>
          <a:prstGeom prst="rect">
            <a:avLst/>
          </a:prstGeom>
          <a:noFill/>
          <a:ln>
            <a:noFill/>
          </a:ln>
        </p:spPr>
      </p:pic>
      <p:sp>
        <p:nvSpPr>
          <p:cNvPr id="114" name="Google Shape;114;p21"/>
          <p:cNvSpPr/>
          <p:nvPr/>
        </p:nvSpPr>
        <p:spPr>
          <a:xfrm>
            <a:off x="4563350" y="3848775"/>
            <a:ext cx="247500" cy="657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p:nvPr/>
        </p:nvSpPr>
        <p:spPr>
          <a:xfrm>
            <a:off x="1818250" y="3848775"/>
            <a:ext cx="237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a:solidFill>
                  <a:schemeClr val="dk1"/>
                </a:solidFill>
              </a:rPr>
              <a:t>Sharing Screen</a:t>
            </a:r>
            <a:endParaRPr>
              <a:solidFill>
                <a:schemeClr val="dk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329</Words>
  <Application>Microsoft Office PowerPoint</Application>
  <PresentationFormat>Ekran Gösterisi (16:9)</PresentationFormat>
  <Paragraphs>33</Paragraphs>
  <Slides>19</Slides>
  <Notes>19</Notes>
  <HiddenSlides>0</HiddenSlides>
  <MMClips>0</MMClips>
  <ScaleCrop>false</ScaleCrop>
  <HeadingPairs>
    <vt:vector size="6" baseType="variant">
      <vt:variant>
        <vt:lpstr>Kullanılan Yazı Tipleri</vt:lpstr>
      </vt:variant>
      <vt:variant>
        <vt:i4>1</vt:i4>
      </vt:variant>
      <vt:variant>
        <vt:lpstr>Tema</vt:lpstr>
      </vt:variant>
      <vt:variant>
        <vt:i4>1</vt:i4>
      </vt:variant>
      <vt:variant>
        <vt:lpstr>Slayt Başlıkları</vt:lpstr>
      </vt:variant>
      <vt:variant>
        <vt:i4>19</vt:i4>
      </vt:variant>
    </vt:vector>
  </HeadingPairs>
  <TitlesOfParts>
    <vt:vector size="21" baseType="lpstr">
      <vt:lpstr>Arial</vt:lpstr>
      <vt:lpstr>Simple Dark</vt:lpstr>
      <vt:lpstr>SURA 1.0</vt:lpstr>
      <vt:lpstr>Starting </vt:lpstr>
      <vt:lpstr>Register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Mobile Part </vt:lpstr>
      <vt:lpstr>Mobile Part Home Screen</vt:lpstr>
      <vt:lpstr>Mobile Camera</vt:lpstr>
      <vt:lpstr>Mobile Meeting</vt:lpstr>
      <vt:lpstr>Chatting on Mobile </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SURA 1.0</dc:title>
  <cp:lastModifiedBy>Ümit Boz</cp:lastModifiedBy>
  <cp:revision>3</cp:revision>
  <dcterms:modified xsi:type="dcterms:W3CDTF">2021-06-09T09:56:43Z</dcterms:modified>
</cp:coreProperties>
</file>